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90" r:id="rId5"/>
    <p:sldId id="278" r:id="rId6"/>
    <p:sldId id="291" r:id="rId7"/>
    <p:sldId id="295" r:id="rId8"/>
    <p:sldId id="288" r:id="rId9"/>
    <p:sldId id="270" r:id="rId10"/>
  </p:sldIdLst>
  <p:sldSz cx="9144000" cy="5143500" type="screen16x9"/>
  <p:notesSz cx="6858000" cy="9144000"/>
  <p:embeddedFontLst>
    <p:embeddedFont>
      <p:font typeface="DFPOP1-W9" charset="-128"/>
      <p:regular r:id="rId12"/>
    </p:embeddedFont>
    <p:embeddedFont>
      <p:font typeface="楷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8" d="100"/>
          <a:sy n="68" d="100"/>
        </p:scale>
        <p:origin x="-156" y="-186"/>
      </p:cViewPr>
      <p:guideLst>
        <p:guide orient="horz" pos="1599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4502" y="1750081"/>
            <a:ext cx="549275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第10课时　体积单位间的进率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983" y="1001941"/>
            <a:ext cx="798195" cy="3139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只有相邻两个体积单位之间</a:t>
            </a:r>
          </a:p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的进率才是1000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4136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8.判断。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(1)棱长是1米的正方体可以切成1000个棱长是1厘米的小正方体。	(　　　)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(2)把两个一样的正方体拼成一个长方体后,体积和表面积都不变。	(　　　)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(3)体积单位间的进率都是1000。	(　　　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40480" y="2121535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3840480" y="3136265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6654165" y="3680460"/>
            <a:ext cx="626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70753" y="1543596"/>
            <a:ext cx="490220" cy="1615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解决实际问题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6790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9.解决问题。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(1)工厂用8 dm的正方体铁块熔铸成侧面边长是40 cm的正方形的铁条,这根铁条有多长?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36800" y="2619375"/>
            <a:ext cx="3799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 cm=4 dm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4513580" y="2619375"/>
            <a:ext cx="434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÷(4×4)=32(dm)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2876941" y="3432175"/>
            <a:ext cx="434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答：这根铁条长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dm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048" y="961585"/>
            <a:ext cx="725945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(2)一个长方体形状的鱼塘,长为25 m,宽为18 m,深1.6 m,这个鱼塘的占地面积是多少平方米?如果挖这个鱼塘需要挖出多少立方米的土?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2" name="TextBox 7"/>
          <p:cNvSpPr txBox="1"/>
          <p:nvPr/>
        </p:nvSpPr>
        <p:spPr>
          <a:xfrm>
            <a:off x="1297940" y="2681605"/>
            <a:ext cx="2965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25×18=450(m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4076700" y="2681605"/>
            <a:ext cx="3142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25×18×1.6=720(m</a:t>
            </a:r>
            <a:r>
              <a:rPr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1704975" y="3394710"/>
            <a:ext cx="63163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答：这个鱼塘的占地面积是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，挖这个鱼塘需要挖出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3240" y="894080"/>
            <a:ext cx="821279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(3)一个长方体和一个正方体的棱长总和相等,已知长方体的长、宽、高分别是9 dm、8 dm和7 dm。正方体的棱长是多少分米?它们的表面积各是多少?它们的体积各是多少?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3090" y="2604770"/>
            <a:ext cx="700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正方体的棱长:4×(9+8+7)÷12=8(dm)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593090" y="3249930"/>
            <a:ext cx="4994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正方体的表面积:8×8×6=384(dm</a:t>
            </a:r>
            <a:r>
              <a:rPr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8640" y="956945"/>
            <a:ext cx="700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长方体的表面积:(9×8+8×7+9×7)×2=382(dm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548640" y="1602105"/>
            <a:ext cx="4994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正方体的体积:8×8×8=512(dm</a:t>
            </a:r>
            <a:r>
              <a:rPr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548640" y="2322830"/>
            <a:ext cx="700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长方体的体积:9×8×7=504(dm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048" y="961585"/>
            <a:ext cx="725945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(4)用150个同样大小的长方体木块拼成一个长5 m、宽2 m、高1.5 m的大长方体,每个长方体木块的体积是多少立方米?合多少立方分米?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2" name="TextBox 7"/>
          <p:cNvSpPr txBox="1"/>
          <p:nvPr/>
        </p:nvSpPr>
        <p:spPr>
          <a:xfrm>
            <a:off x="1445260" y="2714625"/>
            <a:ext cx="3486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5×2×1.5÷150=0.1(m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　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5216525" y="2714625"/>
            <a:ext cx="2368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 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 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1472564" y="3434080"/>
            <a:ext cx="741821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每个长方体木块的体积是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229</Words>
  <Application>WPS 演示</Application>
  <PresentationFormat>全屏显示(16:9)</PresentationFormat>
  <Paragraphs>44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109</cp:revision>
  <dcterms:created xsi:type="dcterms:W3CDTF">2015-12-05T09:26:00Z</dcterms:created>
  <dcterms:modified xsi:type="dcterms:W3CDTF">2019-10-08T05:51:43Z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